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347" r:id="rId15"/>
    <p:sldId id="427" r:id="rId16"/>
    <p:sldId id="378" r:id="rId17"/>
    <p:sldId id="369" r:id="rId18"/>
    <p:sldId id="370" r:id="rId19"/>
    <p:sldId id="379" r:id="rId20"/>
    <p:sldId id="361" r:id="rId21"/>
    <p:sldId id="374" r:id="rId22"/>
    <p:sldId id="376" r:id="rId23"/>
    <p:sldId id="363" r:id="rId24"/>
    <p:sldId id="375" r:id="rId25"/>
    <p:sldId id="377" r:id="rId26"/>
    <p:sldId id="364" r:id="rId27"/>
    <p:sldId id="372" r:id="rId28"/>
    <p:sldId id="348" r:id="rId29"/>
    <p:sldId id="346" r:id="rId30"/>
    <p:sldId id="266"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5" d="100"/>
          <a:sy n="85" d="100"/>
        </p:scale>
        <p:origin x="54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2023/3/1</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2023/3/1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7918" y="561340"/>
            <a:ext cx="8633012" cy="584775"/>
          </a:xfrm>
          <a:prstGeom prst="rect">
            <a:avLst/>
          </a:prstGeom>
          <a:noFill/>
        </p:spPr>
        <p:txBody>
          <a:bodyPr wrap="square" rtlCol="0">
            <a:spAutoFit/>
          </a:bodyPr>
          <a:lstStyle/>
          <a:p>
            <a:pPr algn="ctr"/>
            <a:r>
              <a:rPr lang="en-US" altLang="zh-CN" sz="3200" b="1" dirty="0">
                <a:solidFill>
                  <a:schemeClr val="tx1"/>
                </a:solidFill>
                <a:latin typeface="Times New Roman" panose="02020603050405020304" charset="0"/>
                <a:ea typeface="Calibri" panose="020F0502020204030204" charset="0"/>
                <a:cs typeface="Times New Roman" panose="02020603050405020304" charset="0"/>
              </a:rPr>
              <a:t>FOOD DELIVERY APPLICATION</a:t>
            </a:r>
          </a:p>
        </p:txBody>
      </p:sp>
      <p:sp>
        <p:nvSpPr>
          <p:cNvPr id="3" name="文本框 2"/>
          <p:cNvSpPr txBox="1"/>
          <p:nvPr/>
        </p:nvSpPr>
        <p:spPr>
          <a:xfrm>
            <a:off x="933655" y="4506765"/>
            <a:ext cx="2571545" cy="2431435"/>
          </a:xfrm>
          <a:prstGeom prst="rect">
            <a:avLst/>
          </a:prstGeom>
          <a:noFill/>
        </p:spPr>
        <p:txBody>
          <a:bodyPr wrap="square" rtlCol="0">
            <a:sp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pPr algn="ctr"/>
            <a:r>
              <a:rPr lang="en-US" altLang="zh-CN"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b="1" dirty="0">
                <a:latin typeface="Times New Roman" panose="02020603050405020304" charset="0"/>
                <a:ea typeface="Calibri" panose="020F0502020204030204" charset="0"/>
                <a:cs typeface="Times New Roman" panose="02020603050405020304" charset="0"/>
              </a:rPr>
              <a:t>Under Guidance Of</a:t>
            </a:r>
          </a:p>
          <a:p>
            <a:pPr algn="ctr"/>
            <a:r>
              <a:rPr lang="en-US" altLang="zh-CN" b="1" dirty="0">
                <a:latin typeface="Times New Roman" panose="02020603050405020304" charset="0"/>
                <a:ea typeface="Calibri" panose="020F0502020204030204" charset="0"/>
                <a:cs typeface="Times New Roman" panose="02020603050405020304" charset="0"/>
              </a:rPr>
              <a:t>      POOJA MEHTA </a:t>
            </a:r>
          </a:p>
          <a:p>
            <a:pPr algn="ctr"/>
            <a:r>
              <a:rPr lang="en-US" altLang="zh-CN" b="1" dirty="0">
                <a:latin typeface="Times New Roman" panose="02020603050405020304" charset="0"/>
                <a:ea typeface="Calibri" panose="020F0502020204030204" charset="0"/>
                <a:cs typeface="Times New Roman" panose="02020603050405020304" charset="0"/>
              </a:rPr>
              <a:t>     NISHA JAISWAL            </a:t>
            </a:r>
            <a:r>
              <a:rPr lang="en-US" altLang="zh-CN" sz="2000" dirty="0">
                <a:latin typeface="Times New Roman" panose="02020603050405020304" charset="0"/>
                <a:ea typeface="Calibri" panose="020F0502020204030204" charset="0"/>
                <a:cs typeface="Times New Roman" panose="02020603050405020304" charset="0"/>
              </a:rPr>
              <a:t>			</a:t>
            </a:r>
            <a:endParaRPr lang="en-US" altLang="zh-CN" b="1" dirty="0">
              <a:solidFill>
                <a:schemeClr val="tx1"/>
              </a:solidFill>
              <a:latin typeface="Times New Roman" panose="02020603050405020304" charset="0"/>
              <a:ea typeface="Calibri" panose="020F0502020204030204" charset="0"/>
              <a:cs typeface="Times New Roman" panose="02020603050405020304" charset="0"/>
            </a:endParaRP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sp>
        <p:nvSpPr>
          <p:cNvPr id="5" name="TextBox 4">
            <a:extLst>
              <a:ext uri="{FF2B5EF4-FFF2-40B4-BE49-F238E27FC236}">
                <a16:creationId xmlns:a16="http://schemas.microsoft.com/office/drawing/2014/main" id="{9C523786-E7FD-6B23-02E6-FBD5159EAEF4}"/>
              </a:ext>
            </a:extLst>
          </p:cNvPr>
          <p:cNvSpPr txBox="1"/>
          <p:nvPr/>
        </p:nvSpPr>
        <p:spPr>
          <a:xfrm>
            <a:off x="8502295" y="5166705"/>
            <a:ext cx="2242986" cy="923330"/>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BY</a:t>
            </a:r>
          </a:p>
          <a:p>
            <a:pPr algn="ctr"/>
            <a:r>
              <a:rPr lang="en-US" b="1" dirty="0">
                <a:latin typeface="Times New Roman" panose="02020603050405020304" pitchFamily="18" charset="0"/>
                <a:cs typeface="Times New Roman" panose="02020603050405020304" pitchFamily="18" charset="0"/>
              </a:rPr>
              <a:t>ARUN ALAGONDA</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dirty="0">
                <a:latin typeface="Times New Roman" panose="02020603050405020304" charset="0"/>
                <a:cs typeface="Times New Roman" panose="02020603050405020304" charset="0"/>
              </a:rPr>
              <a:t> </a:t>
            </a:r>
            <a:r>
              <a:rPr lang="en-US" sz="2000" b="1" dirty="0">
                <a:latin typeface="Times New Roman" panose="02020603050405020304" charset="0"/>
                <a:cs typeface="Times New Roman" panose="02020603050405020304" charset="0"/>
              </a:rPr>
              <a:t>@ExceptionHandler:</a:t>
            </a:r>
            <a:r>
              <a:rPr lang="en-US" sz="2000"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marL="0" indent="0">
              <a:buNone/>
            </a:pPr>
            <a:endParaRPr lang="en-US" sz="2000" dirty="0">
              <a:latin typeface="Times New Roman" panose="02020603050405020304" charset="0"/>
              <a:cs typeface="Times New Roman" panose="02020603050405020304" charset="0"/>
            </a:endParaRPr>
          </a:p>
          <a:p>
            <a:pPr>
              <a:buFont typeface="Wingdings" panose="05000000000000000000" charset="0"/>
              <a:buChar char="q"/>
            </a:pPr>
            <a:r>
              <a:rPr lang="en-US" sz="2000" b="1" dirty="0">
                <a:latin typeface="Times New Roman" panose="02020603050405020304" charset="0"/>
                <a:cs typeface="Times New Roman" panose="02020603050405020304" charset="0"/>
              </a:rPr>
              <a:t>@ControllerAdvice: </a:t>
            </a:r>
            <a:r>
              <a:rPr lang="en-US" sz="2000"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algn="l">
              <a:buFont typeface="Arial" panose="020B0604020202020204" pitchFamily="34" charset="0"/>
              <a:buChar char="•"/>
            </a:pPr>
            <a:r>
              <a:rPr lang="en-US" sz="2000" dirty="0">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sz="2000" dirty="0">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sz="2000" dirty="0">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pic>
        <p:nvPicPr>
          <p:cNvPr id="48" name="Picture 1"/>
          <p:cNvPicPr>
            <a:picLocks noGrp="1" noChangeAspect="1"/>
          </p:cNvPicPr>
          <p:nvPr>
            <p:ph/>
          </p:nvPr>
        </p:nvPicPr>
        <p:blipFill>
          <a:blip r:embed="rId2"/>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p>
        </p:txBody>
      </p:sp>
      <p:pic>
        <p:nvPicPr>
          <p:cNvPr id="4" name="Content Placeholder 3"/>
          <p:cNvPicPr>
            <a:picLocks noGrp="1" noChangeAspect="1"/>
          </p:cNvPicPr>
          <p:nvPr>
            <p:ph sz="half" idx="2"/>
          </p:nvPr>
        </p:nvPicPr>
        <p:blipFill>
          <a:blip r:embed="rId2"/>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1224280"/>
            <a:ext cx="10515600" cy="4409440"/>
          </a:xfrm>
        </p:spPr>
        <p:txBody>
          <a:bodyPr/>
          <a:lstStyle/>
          <a:p>
            <a:pPr>
              <a:buFont typeface="Arial" panose="020B0604020202020204" pitchFamily="34" charset="0"/>
              <a:buChar char="•"/>
            </a:pPr>
            <a:r>
              <a:rPr lang="en-US" sz="40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 - Registration and Login.</a:t>
            </a:r>
          </a:p>
          <a:p>
            <a:pPr marL="514350" indent="-514350">
              <a:buAutoNum type="arabicPeriod"/>
            </a:pPr>
            <a:r>
              <a:rPr lang="en-US" sz="2800" b="1">
                <a:latin typeface="Times New Roman" panose="02020603050405020304" charset="0"/>
                <a:cs typeface="Times New Roman" panose="02020603050405020304" charset="0"/>
              </a:rPr>
              <a:t>CLIENT</a:t>
            </a:r>
            <a:r>
              <a:rPr lang="en-US" sz="2800">
                <a:latin typeface="Times New Roman" panose="02020603050405020304" charset="0"/>
                <a:cs typeface="Times New Roman" panose="02020603050405020304" charset="0"/>
              </a:rPr>
              <a:t> - Signup and Login.</a:t>
            </a:r>
          </a:p>
          <a:p>
            <a:pPr marL="514350" indent="-514350">
              <a:buAutoNum type="arabicPeriod"/>
            </a:pPr>
            <a:r>
              <a:rPr lang="en-US" sz="2800" b="1">
                <a:latin typeface="Times New Roman" panose="02020603050405020304" charset="0"/>
                <a:cs typeface="Times New Roman" panose="02020603050405020304" charset="0"/>
              </a:rPr>
              <a:t>MENU LIST</a:t>
            </a:r>
            <a:r>
              <a:rPr lang="en-US" sz="2800">
                <a:latin typeface="Times New Roman" panose="02020603050405020304" charset="0"/>
                <a:cs typeface="Times New Roman" panose="02020603050405020304" charset="0"/>
              </a:rPr>
              <a:t>  - Add/Edit Food items by Admin.</a:t>
            </a:r>
          </a:p>
          <a:p>
            <a:pPr marL="514350" indent="-514350">
              <a:buAutoNum type="arabicPeriod"/>
            </a:pPr>
            <a:r>
              <a:rPr lang="en-US" sz="2800" b="1">
                <a:latin typeface="Times New Roman" panose="02020603050405020304" charset="0"/>
                <a:cs typeface="Times New Roman" panose="02020603050405020304" charset="0"/>
              </a:rPr>
              <a:t>CART</a:t>
            </a:r>
            <a:r>
              <a:rPr lang="en-US" sz="2800">
                <a:latin typeface="Times New Roman" panose="02020603050405020304" charset="0"/>
                <a:cs typeface="Times New Roman" panose="02020603050405020304" charset="0"/>
              </a:rPr>
              <a:t> - Customer can add food from menu list</a:t>
            </a:r>
          </a:p>
          <a:p>
            <a:pPr marL="514350" indent="-514350">
              <a:buAutoNum type="arabicPeriod"/>
            </a:pPr>
            <a:r>
              <a:rPr lang="en-US" sz="2800" b="1">
                <a:latin typeface="Times New Roman" panose="02020603050405020304" charset="0"/>
                <a:cs typeface="Times New Roman" panose="02020603050405020304" charset="0"/>
              </a:rPr>
              <a:t>ORDER - </a:t>
            </a:r>
            <a:r>
              <a:rPr lang="en-US" sz="2800">
                <a:latin typeface="Times New Roman" panose="02020603050405020304" charset="0"/>
                <a:cs typeface="Times New Roman" panose="02020603050405020304" charset="0"/>
              </a:rPr>
              <a:t>It shows items which present in cart and order status. </a:t>
            </a:r>
          </a:p>
          <a:p>
            <a:pPr marL="514350" indent="-514350">
              <a:buAutoNum type="arabicPeriod"/>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850" y="146050"/>
            <a:ext cx="10515600" cy="950595"/>
          </a:xfrm>
        </p:spPr>
        <p:txBody>
          <a:bodyPr>
            <a:normAutofit fontScale="90000"/>
          </a:bodyPr>
          <a:lstStyle/>
          <a:p>
            <a:pPr algn="ctr"/>
            <a:r>
              <a:rPr lang="en-US" sz="3600" b="1">
                <a:latin typeface="Times New Roman" panose="02020603050405020304" charset="0"/>
                <a:cs typeface="Times New Roman" panose="02020603050405020304" charset="0"/>
              </a:rPr>
              <a:t>OUTPUT SCREENSHOTS                                         ADMIN REGISTRATION IN POSTMAN</a:t>
            </a:r>
          </a:p>
        </p:txBody>
      </p:sp>
      <p:pic>
        <p:nvPicPr>
          <p:cNvPr id="5" name="Content Placeholder 4" descr="Screenshot 2022-12-13 173156"/>
          <p:cNvPicPr>
            <a:picLocks noGrp="1" noChangeAspect="1"/>
          </p:cNvPicPr>
          <p:nvPr>
            <p:ph sz="half" idx="1"/>
          </p:nvPr>
        </p:nvPicPr>
        <p:blipFill>
          <a:blip r:embed="rId2"/>
          <a:srcRect r="-282" b="12950"/>
          <a:stretch>
            <a:fillRect/>
          </a:stretch>
        </p:blipFill>
        <p:spPr>
          <a:xfrm>
            <a:off x="370840" y="1096645"/>
            <a:ext cx="11449050" cy="565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lstStyle/>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p>
        </p:txBody>
      </p:sp>
      <p:pic>
        <p:nvPicPr>
          <p:cNvPr id="4" name="Content Placeholder 3" descr="admin table"/>
          <p:cNvPicPr>
            <a:picLocks noGrp="1" noChangeAspect="1"/>
          </p:cNvPicPr>
          <p:nvPr>
            <p:ph sz="half" idx="1"/>
          </p:nvPr>
        </p:nvPicPr>
        <p:blipFill>
          <a:blip r:embed="rId2"/>
          <a:stretch>
            <a:fillRect/>
          </a:stretch>
        </p:blipFill>
        <p:spPr>
          <a:xfrm>
            <a:off x="99060" y="1238250"/>
            <a:ext cx="11910060" cy="545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lstStyle/>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p>
        </p:txBody>
      </p:sp>
      <p:pic>
        <p:nvPicPr>
          <p:cNvPr id="3" name="Content Placeholder 2"/>
          <p:cNvPicPr>
            <a:picLocks noGrp="1" noChangeAspect="1"/>
          </p:cNvPicPr>
          <p:nvPr>
            <p:ph sz="half" idx="1"/>
          </p:nvPr>
        </p:nvPicPr>
        <p:blipFill>
          <a:blip r:embed="rId2"/>
          <a:srcRect l="13983" t="12426" r="16299" b="37824"/>
          <a:stretch>
            <a:fillRect/>
          </a:stretch>
        </p:blipFill>
        <p:spPr>
          <a:xfrm>
            <a:off x="235585" y="657860"/>
            <a:ext cx="1157986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545"/>
            <a:ext cx="10515600" cy="647700"/>
          </a:xfrm>
        </p:spPr>
        <p:txBody>
          <a:bodyPr>
            <a:normAutofit fontScale="90000"/>
          </a:bodyPr>
          <a:lstStyle/>
          <a:p>
            <a:pPr algn="ctr"/>
            <a:r>
              <a:rPr lang="en-US" b="1">
                <a:latin typeface="Times New Roman" panose="02020603050405020304" charset="0"/>
                <a:cs typeface="Times New Roman" panose="02020603050405020304" charset="0"/>
              </a:rPr>
              <a:t>PRODUCT TABLE</a:t>
            </a:r>
          </a:p>
        </p:txBody>
      </p:sp>
      <p:pic>
        <p:nvPicPr>
          <p:cNvPr id="5" name="Content Placeholder 4" descr="product table"/>
          <p:cNvPicPr>
            <a:picLocks noGrp="1" noChangeAspect="1"/>
          </p:cNvPicPr>
          <p:nvPr>
            <p:ph sz="half" idx="1"/>
          </p:nvPr>
        </p:nvPicPr>
        <p:blipFill>
          <a:blip r:embed="rId2"/>
          <a:stretch>
            <a:fillRect/>
          </a:stretch>
        </p:blipFill>
        <p:spPr>
          <a:xfrm>
            <a:off x="53340" y="817245"/>
            <a:ext cx="1208468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4832092"/>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marL="342900" lvl="0" indent="-342900" algn="just" fontAlgn="base">
              <a:lnSpc>
                <a:spcPct val="110000"/>
              </a:lnSpc>
              <a:buFont typeface="Wingdings" panose="05000000000000000000" pitchFamily="2" charset="2"/>
              <a:buChar char="Ø"/>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a:t>
            </a:r>
          </a:p>
          <a:p>
            <a:pPr lvl="0" algn="just" fontAlgn="base">
              <a:lnSpc>
                <a:spcPct val="110000"/>
              </a:lnSpc>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marL="342900" lvl="0" indent="-342900" algn="just" fontAlgn="base">
              <a:lnSpc>
                <a:spcPct val="110000"/>
              </a:lnSpc>
              <a:buFont typeface="Wingdings" panose="05000000000000000000" pitchFamily="2" charset="2"/>
              <a:buChar char="Ø"/>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product can be either ready-to-eat food despite the</a:t>
            </a:r>
            <a:r>
              <a:rPr lang="en-US" altLang="zh-CN" sz="20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WhatsApp Image 2022-12-11 at 3.47.11 PM"/>
          <p:cNvPicPr>
            <a:picLocks noGrp="1" noChangeAspect="1"/>
          </p:cNvPicPr>
          <p:nvPr>
            <p:ph sz="half" idx="1"/>
          </p:nvPr>
        </p:nvPicPr>
        <p:blipFill>
          <a:blip r:embed="rId2"/>
          <a:srcRect b="40775"/>
          <a:stretch>
            <a:fillRect/>
          </a:stretch>
        </p:blipFill>
        <p:spPr>
          <a:xfrm>
            <a:off x="0" y="730250"/>
            <a:ext cx="12192635" cy="5977890"/>
          </a:xfrm>
          <a:prstGeom prst="rect">
            <a:avLst/>
          </a:prstGeom>
        </p:spPr>
      </p:pic>
      <p:sp>
        <p:nvSpPr>
          <p:cNvPr id="4" name="TextBox 25"/>
          <p:cNvSpPr txBox="1"/>
          <p:nvPr/>
        </p:nvSpPr>
        <p:spPr>
          <a:xfrm flipH="1">
            <a:off x="2954020" y="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pic>
        <p:nvPicPr>
          <p:cNvPr id="4" name="Content Placeholder 3" descr="WhatsApp Image 2022-12-11 at 3.47.16 PM"/>
          <p:cNvPicPr>
            <a:picLocks noGrp="1" noChangeAspect="1"/>
          </p:cNvPicPr>
          <p:nvPr>
            <p:ph sz="half" idx="1"/>
          </p:nvPr>
        </p:nvPicPr>
        <p:blipFill>
          <a:blip r:embed="rId2"/>
          <a:stretch>
            <a:fillRect/>
          </a:stretch>
        </p:blipFill>
        <p:spPr>
          <a:xfrm>
            <a:off x="213360" y="776605"/>
            <a:ext cx="11802110" cy="608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MODULE-MENU LIST</a:t>
            </a:r>
          </a:p>
        </p:txBody>
      </p:sp>
      <p:pic>
        <p:nvPicPr>
          <p:cNvPr id="7" name="Content Placeholder 6"/>
          <p:cNvPicPr>
            <a:picLocks noGrp="1" noChangeAspect="1"/>
          </p:cNvPicPr>
          <p:nvPr>
            <p:ph sz="half" idx="2"/>
          </p:nvPr>
        </p:nvPicPr>
        <p:blipFill>
          <a:blip r:embed="rId2"/>
          <a:srcRect b="4555"/>
          <a:stretch>
            <a:fillRect/>
          </a:stretch>
        </p:blipFill>
        <p:spPr>
          <a:xfrm>
            <a:off x="198120" y="685800"/>
            <a:ext cx="11802745" cy="6014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3" name="Content Placeholder 2"/>
          <p:cNvPicPr>
            <a:picLocks noGrp="1" noChangeAspect="1"/>
          </p:cNvPicPr>
          <p:nvPr>
            <p:ph sz="half" idx="1"/>
          </p:nvPr>
        </p:nvPicPr>
        <p:blipFill>
          <a:blip r:embed="rId2"/>
          <a:srcRect b="10667"/>
          <a:stretch>
            <a:fillRect/>
          </a:stretch>
        </p:blipFill>
        <p:spPr>
          <a:xfrm>
            <a:off x="280670" y="752475"/>
            <a:ext cx="11441430" cy="5743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atsApp Image 2022-12-11 at 3.47.10 PM"/>
          <p:cNvPicPr>
            <a:picLocks noGrp="1" noChangeAspect="1"/>
          </p:cNvPicPr>
          <p:nvPr>
            <p:ph sz="half" idx="1"/>
          </p:nvPr>
        </p:nvPicPr>
        <p:blipFill>
          <a:blip r:embed="rId2"/>
          <a:srcRect b="29590"/>
          <a:stretch>
            <a:fillRect/>
          </a:stretch>
        </p:blipFill>
        <p:spPr>
          <a:xfrm>
            <a:off x="216535" y="800735"/>
            <a:ext cx="11758295" cy="5806440"/>
          </a:xfrm>
          <a:prstGeom prst="rect">
            <a:avLst/>
          </a:prstGeom>
        </p:spPr>
      </p:pic>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68625"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7" name="Content Placeholder 2" descr="WhatsApp Image 2022-12-11 at 3.47.07 PM"/>
          <p:cNvPicPr>
            <a:picLocks noGrp="1" noChangeAspect="1"/>
          </p:cNvPicPr>
          <p:nvPr>
            <p:ph sz="half" idx="1"/>
          </p:nvPr>
        </p:nvPicPr>
        <p:blipFill>
          <a:blip r:embed="rId2"/>
          <a:stretch>
            <a:fillRect/>
          </a:stretch>
        </p:blipFill>
        <p:spPr>
          <a:xfrm>
            <a:off x="189865" y="959485"/>
            <a:ext cx="11727815" cy="57207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p>
        </p:txBody>
      </p:sp>
      <p:pic>
        <p:nvPicPr>
          <p:cNvPr id="9" name="Content Placeholder 8" descr="WhatsApp Image 2022-12-11 at 3.47.10 PM (1)"/>
          <p:cNvPicPr>
            <a:picLocks noGrp="1" noChangeAspect="1"/>
          </p:cNvPicPr>
          <p:nvPr>
            <p:ph/>
          </p:nvPr>
        </p:nvPicPr>
        <p:blipFill>
          <a:blip r:embed="rId2"/>
          <a:stretch>
            <a:fillRect/>
          </a:stretch>
        </p:blipFill>
        <p:spPr>
          <a:xfrm>
            <a:off x="130175" y="939165"/>
            <a:ext cx="11694160" cy="5810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p>
        </p:txBody>
      </p:sp>
      <p:pic>
        <p:nvPicPr>
          <p:cNvPr id="7" name="Content Placeholder 6" descr="WhatsApp Image 2022-12-11 at 3.47.13 PM"/>
          <p:cNvPicPr>
            <a:picLocks noGrp="1" noChangeAspect="1"/>
          </p:cNvPicPr>
          <p:nvPr>
            <p:ph sz="half" idx="1"/>
          </p:nvPr>
        </p:nvPicPr>
        <p:blipFill>
          <a:blip r:embed="rId2"/>
          <a:stretch>
            <a:fillRect/>
          </a:stretch>
        </p:blipFill>
        <p:spPr>
          <a:xfrm>
            <a:off x="-635" y="866140"/>
            <a:ext cx="12040870" cy="5991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2862322"/>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pitchFamily="2" charset="2"/>
              <a:buChar char="Ø"/>
            </a:pP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a:t>
            </a: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pitchFamily="2" charset="2"/>
              <a:buChar char="Ø"/>
            </a:pP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Because Large number of customer can use the internet and phone. Various issues related to Mess Tiffin Service will be solved by these system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342900" lvl="0" indent="-342900" algn="just" fontAlgn="base">
              <a:buFont typeface="Wingdings" panose="05000000000000000000" pitchFamily="2" charset="2"/>
              <a:buChar char="Ø"/>
            </a:pP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a:t>
            </a: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pitchFamily="2" charset="2"/>
              <a:buChar char="Ø"/>
            </a:pP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It helps customer in making order easily and gives information needed in making order to customer place.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281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lvl="0" algn="just" fontAlgn="base">
              <a:lnSpc>
                <a:spcPct val="150000"/>
              </a:lnSpc>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p>
          <a:p>
            <a:pPr lvl="0" algn="just" fontAlgn="base">
              <a:lnSpc>
                <a:spcPct val="150000"/>
              </a:lnSpc>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2985433"/>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a:t>
            </a:r>
          </a:p>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marL="342900" lvl="0" indent="-342900" algn="just" fontAlgn="base">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p>
          <a:p>
            <a:pPr marL="342900" lvl="0" indent="-342900" algn="just" fontAlgn="base">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charset="0"/>
              <a:buChar char="q"/>
            </a:pP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4339650"/>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70057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zh-CN" altLang="zh-CN" sz="20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0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0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3908762"/>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p>
          <a:p>
            <a:pPr marL="285750" lvl="0" indent="-285750" algn="just" fontAlgn="base">
              <a:lnSpc>
                <a:spcPct val="100000"/>
              </a:lnSpc>
              <a:buFont typeface="Wingdings" panose="05000000000000000000" charset="0"/>
              <a:buChar char="q"/>
            </a:pPr>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285750" lvl="0" indent="-285750" algn="just" fontAlgn="base">
              <a:lnSpc>
                <a:spcPct val="100000"/>
              </a:lnSpc>
              <a:buFont typeface="Wingdings" panose="05000000000000000000" charset="0"/>
              <a:buChar char="q"/>
            </a:pPr>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0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285750" lvl="0" indent="-285750" algn="just" fontAlgn="base">
              <a:lnSpc>
                <a:spcPct val="100000"/>
              </a:lnSpc>
              <a:buFont typeface="Wingdings" panose="05000000000000000000" charset="0"/>
              <a:buChar char="q"/>
            </a:pPr>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0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1964</Words>
  <Application>Microsoft Office PowerPoint</Application>
  <PresentationFormat>Widescreen</PresentationFormat>
  <Paragraphs>188</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                                         ADMIN REGISTRATION IN POSTMAN</vt:lpstr>
      <vt:lpstr>PowerPoint Presentation</vt:lpstr>
      <vt:lpstr>                    CUSTOMER TABLE                        </vt:lpstr>
      <vt:lpstr>PRODUCT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ALAGONDA ARUN</cp:lastModifiedBy>
  <cp:revision>68</cp:revision>
  <dcterms:created xsi:type="dcterms:W3CDTF">2017-11-14T07:10:00Z</dcterms:created>
  <dcterms:modified xsi:type="dcterms:W3CDTF">2023-03-02T03:27:50Z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